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2" r:id="rId5"/>
    <p:sldId id="266" r:id="rId6"/>
    <p:sldId id="267" r:id="rId7"/>
    <p:sldId id="263" r:id="rId8"/>
    <p:sldId id="264" r:id="rId9"/>
    <p:sldId id="268" r:id="rId10"/>
    <p:sldId id="269" r:id="rId11"/>
    <p:sldId id="270" r:id="rId1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18"/>
    <a:srgbClr val="0E964F"/>
    <a:srgbClr val="4D0397"/>
    <a:srgbClr val="5603A9"/>
    <a:srgbClr val="6F04DA"/>
    <a:srgbClr val="00A4DE"/>
    <a:srgbClr val="701800"/>
    <a:srgbClr val="681600"/>
    <a:srgbClr val="EA8B00"/>
    <a:srgbClr val="FB8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60"/>
  </p:normalViewPr>
  <p:slideViewPr>
    <p:cSldViewPr snapToGrid="0">
      <p:cViewPr>
        <p:scale>
          <a:sx n="75" d="100"/>
          <a:sy n="75" d="100"/>
        </p:scale>
        <p:origin x="-7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team.vk.company/" TargetMode="External"/><Relationship Id="rId4" Type="http://schemas.openxmlformats.org/officeDocument/2006/relationships/hyperlink" Target="https://rs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file:///C:\Users\&#1048;&#1088;&#1080;&#1085;&#1072;\Desktop\&#1062;&#1054;&#1055;&#1055;\&#1055;&#1086;&#1076;&#1075;&#1086;&#1090;&#1086;&#1074;&#1082;&#1072;%20&#1051;&#1054;&#1048;&#1056;&#1054;\&#1084;&#1086;&#1077;%20&#1074;&#1099;&#1089;&#1090;&#1091;&#1087;&#1083;&#1077;&#1085;&#1080;&#1077;%2027.10.2022\%20http:\copp47.ru\%20%20%20%0d" TargetMode="External"/><Relationship Id="rId4" Type="http://schemas.openxmlformats.org/officeDocument/2006/relationships/hyperlink" Target="https://trudvsem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opp4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file:///C:\Users\&#1048;&#1088;&#1080;&#1085;&#1072;\Desktop\&#1062;&#1054;&#1055;&#1055;\&#1055;&#1086;&#1076;&#1075;&#1086;&#1090;&#1086;&#1074;&#1082;&#1072;%20&#1051;&#1054;&#1048;&#1056;&#1054;\&#1084;&#1086;&#1077;%20&#1074;&#1099;&#1089;&#1090;&#1091;&#1087;&#1083;&#1077;&#1085;&#1080;&#1077;%2027.10.2022\%20http:\copp47.ru\%20%20%20%0d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" y="6030"/>
            <a:ext cx="12156671" cy="68592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24648" y="1910283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009218"/>
                </a:solidFill>
                <a:latin typeface="Arial Black" panose="020B0A04020102020204" pitchFamily="34" charset="0"/>
              </a:rPr>
              <a:t>"Деятельность центров карьеры на базе профессиональных образовательных организаций по совершенствованию подготовки кадров для экономики региона"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3015" y="4402951"/>
            <a:ext cx="60726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Москвина Ирина Александровна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директора-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ЦОПП ЛО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7367" t="37580" r="44274" b="30854"/>
          <a:stretch/>
        </p:blipFill>
        <p:spPr bwMode="auto">
          <a:xfrm>
            <a:off x="700722" y="379726"/>
            <a:ext cx="2613978" cy="1326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17009" t="39172" r="72595" b="41698"/>
          <a:stretch/>
        </p:blipFill>
        <p:spPr bwMode="auto">
          <a:xfrm>
            <a:off x="10795000" y="379726"/>
            <a:ext cx="1006475" cy="1155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3132" y="179217"/>
            <a:ext cx="3667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9218"/>
                </a:solidFill>
                <a:latin typeface="Arial Black" panose="020B0A04020102020204" pitchFamily="34" charset="0"/>
              </a:rPr>
              <a:t>Участие в проектах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806816"/>
            <a:ext cx="1123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форматов карьерного лифта для студентов и выпускников - участие в проектах, которые объединяет кадровые, социальные и образовательные проекты со всей России, каждый из которых имеет свою аудиторию и предлагает различные пути к успеху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100" y="4620606"/>
            <a:ext cx="4631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«Россия — страна возможностей» объединяет 26 конкурсов, проектов и олимпиад. Выбирай то, что интересно именно тебе, чтобы реализовать свои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таланты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https://rsv.ru/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9350" y="4388573"/>
            <a:ext cx="54843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 объединяет профессионалов, которые работают над сотнями проектов в самых разных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сферах. Обмениваются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идеями и опытом,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мнений и подходов. Объединение технологий и экспертизы разных команд помогает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более совершенные продукты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https://team.vk.company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6"/>
          <a:srcRect t="13376" r="2960" b="5095"/>
          <a:stretch/>
        </p:blipFill>
        <p:spPr bwMode="auto">
          <a:xfrm>
            <a:off x="6540500" y="1881430"/>
            <a:ext cx="5118014" cy="2284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/>
          <a:srcRect t="12421" r="992" b="6370"/>
          <a:stretch/>
        </p:blipFill>
        <p:spPr bwMode="auto">
          <a:xfrm>
            <a:off x="673100" y="1881430"/>
            <a:ext cx="4991100" cy="2538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 descr="Презентация &quot;Англицизмы в речи русского делового человека&quot; - скачать 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9103"/>
            <a:ext cx="6795287" cy="50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Трудоустройство выпускник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673600"/>
            <a:ext cx="71247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58204" y="140681"/>
            <a:ext cx="6431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Создание «Центров карьеры»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9179" y="1070739"/>
            <a:ext cx="99717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«Центров карьеры» на базе профессиональных образовательных организаций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вызвано необходимостью оказания студентам и выпускникам содействия в трудоустройстве в условиях быстро меняющейся рыночной экономики.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 призван помочь студентам и выпускникам найти себя в профессиональном мире, научиться планировать свою карьеру и достигать поставленные карьерные цели, а также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положительный имидж учреждения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на рынке труда и образовательных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2891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9465" y="140681"/>
            <a:ext cx="784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Система содействия трудоустройству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971708"/>
            <a:ext cx="787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содействия трудоустройству представляет собой коммуникацию элементов внутренней и внешней среды, которая учитывает как потребности студентов и выпускников в трудоустройстве, так и запросы региона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специалистах.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Содействие трудоустройству выпускник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9" y="971708"/>
            <a:ext cx="1971383" cy="1326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986118" y="2646680"/>
            <a:ext cx="2496377" cy="6883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Внутренняя среда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986118" y="3548380"/>
            <a:ext cx="2496377" cy="54864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 карьеры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986118" y="4279900"/>
            <a:ext cx="2496377" cy="91694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Руководители образовательных программ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90384" y="2674620"/>
            <a:ext cx="2730016" cy="7162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Внешняя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среда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986118" y="5441950"/>
            <a:ext cx="2496377" cy="7366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совет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8090384" y="5441950"/>
            <a:ext cx="2730016" cy="6794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платформы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8090384" y="4279900"/>
            <a:ext cx="2730016" cy="91694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Порталы по трудоустройству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8090384" y="3589020"/>
            <a:ext cx="2730016" cy="5080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-партнеры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229100" y="2646680"/>
            <a:ext cx="431800" cy="353187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6972300" y="2646680"/>
            <a:ext cx="469900" cy="3627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13301" y="2688590"/>
            <a:ext cx="2057400" cy="1045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Цифровая карьерная среда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721100" y="2990850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721100" y="3843020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21100" y="4744720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21100" y="5813425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391400" y="2984500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42200" y="3862070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42200" y="4744720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442200" y="5762625"/>
            <a:ext cx="5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34" idx="0"/>
          </p:cNvCxnSpPr>
          <p:nvPr/>
        </p:nvCxnSpPr>
        <p:spPr>
          <a:xfrm>
            <a:off x="5803902" y="3733800"/>
            <a:ext cx="38099" cy="94265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641851" y="4676457"/>
            <a:ext cx="2400300" cy="15309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 выпускников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986" y="159453"/>
            <a:ext cx="819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9218"/>
                </a:solidFill>
                <a:latin typeface="Arial Black" panose="020B0A04020102020204" pitchFamily="34" charset="0"/>
              </a:rPr>
              <a:t>Организационно-методическое обеспечение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467" y="1016337"/>
            <a:ext cx="10909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обеспечение содействия в трудоустройстве выпускников включает в себя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различного вида событий и мероприятий, направленных на содействие в трудоустройстве выпускника (ярмарки вакансий, дни карьеры молодых специалистов, презентационные мероприятия работодателей, проведение круглых столов с работодателями и др.), в том числе в онлайн формате;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данных выпускников, находящихся в процессе поиска работы путем заполнения анкет, составления резюме, размещения портфолио на цифровой платформе ЦОПП ЛО и др.;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выпускников с базой вакансий на ресурсах «Работа в России»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https://trudvsem.ru/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цифровой платформе ЦОПП ЛО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http://copp47.ru/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стажировками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местами практик, предлагаемыми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6"/>
          <a:srcRect l="3222" t="13057" r="5735" b="4696"/>
          <a:stretch/>
        </p:blipFill>
        <p:spPr bwMode="auto">
          <a:xfrm>
            <a:off x="9062074" y="4623494"/>
            <a:ext cx="3009910" cy="203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Трудоустройство выпускников - Трудоустройство - Международный  казахско-китайский языковой колледж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95" y="5240654"/>
            <a:ext cx="3221355" cy="141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981" y="174364"/>
            <a:ext cx="5134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921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sz="2400" dirty="0" smtClean="0">
                <a:solidFill>
                  <a:srgbClr val="00921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карьерная </a:t>
            </a:r>
            <a:r>
              <a:rPr lang="ru-RU" sz="2400" dirty="0">
                <a:solidFill>
                  <a:srgbClr val="00921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среда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3222" t="13057" r="5735" b="4696"/>
          <a:stretch/>
        </p:blipFill>
        <p:spPr bwMode="auto">
          <a:xfrm>
            <a:off x="6759982" y="1130994"/>
            <a:ext cx="5003710" cy="3618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6481" y="78107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Интегратором карьерных возможностей для обучающихся СПО является базовый центр содействию трудоустройства выпускников Центра опережающей профессиональной подготовке Ленинградской области (ЦОПП ЛО) на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 ГБПОУ ЛО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сельскохозяйственный техникум» 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753" y="308972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элементами внешней среды выступает цифровая платформа ЦОПП ЛО, расположенная по адресу: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http://copp47.ru/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7019" y="5025103"/>
            <a:ext cx="5089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цифровой платформы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ЦОПП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  позволят выстроить  эффективное взаимодействие со всеми участниками процесса трудоустройства.</a:t>
            </a:r>
          </a:p>
        </p:txBody>
      </p:sp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" y="5890388"/>
            <a:ext cx="744220" cy="71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72" y="5893653"/>
            <a:ext cx="682028" cy="70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36753" y="5417384"/>
            <a:ext cx="245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9586" y="5467172"/>
            <a:ext cx="24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https://vk.com/copp47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753" y="45438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ЦОПП 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Ленинградская область,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р-он, пос. Беседа, дом 6, тел./факс: 8(81373)63275,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47@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6759" y="868569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2600" y="160683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9218"/>
                </a:solidFill>
                <a:latin typeface="Arial Black" panose="020B0A04020102020204" pitchFamily="34" charset="0"/>
              </a:rPr>
              <a:t>Цифровая платформа </a:t>
            </a:r>
            <a:r>
              <a:rPr lang="ru-RU" sz="2000" dirty="0" smtClean="0">
                <a:solidFill>
                  <a:srgbClr val="009218"/>
                </a:solidFill>
                <a:latin typeface="Arial Black" panose="020B0A04020102020204" pitchFamily="34" charset="0"/>
              </a:rPr>
              <a:t>центра опережающей профессиональной подготовки Ленинградской области (ЦОПП ЛО)</a:t>
            </a:r>
            <a:endParaRPr lang="ru-RU" sz="2000" dirty="0">
              <a:solidFill>
                <a:srgbClr val="00921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025" y="918308"/>
            <a:ext cx="10998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ЦОПП ЛО представляет собой многофункциональный сервис для трудоустройства студентов и выпускников: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модерируемый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вакансий, цифровые резюме студентов, профили работодателей, контроль взаимодействия студентов с работодателями, инструменты подбора, карьерные траектории и организация мероприятий, автоматизация ведения социальных сетей, мониторинг трудоустройства,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внешними платформами и многое другое.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t="13376" r="1170" b="5414"/>
          <a:stretch/>
        </p:blipFill>
        <p:spPr bwMode="auto">
          <a:xfrm>
            <a:off x="1592624" y="2889684"/>
            <a:ext cx="8762999" cy="3688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2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0701" y="191917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218"/>
                </a:solidFill>
                <a:latin typeface="Arial Black" panose="020B0A04020102020204" pitchFamily="34" charset="0"/>
              </a:rPr>
              <a:t>Взаимодействие с работодателями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865356"/>
            <a:ext cx="8216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прямых связей между предприятием и СПО по конкретным направлениям подготовки специалистов позволяет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актуальный перечень компетенций выпускника, которые должны быть сформированы в рамках определенной образовательной программы на основе профессиональных отраслевых стандартов с учетом прогнозов развития науки, техники и технологий;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научную работу студентов с учетом потребностей и специфики будущего места работы;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систему переподготовки кадров, повышения их квалификации по долгосрочным или краткосрочным программам;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проблему финансирования деятельности СПО в части целевого заказа на подготовку кадров;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эффективные методы управления качеством образовательных программ с учетом требований работодателей;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высокие гарантии трудоустройства выпускников.</a:t>
            </a:r>
          </a:p>
        </p:txBody>
      </p:sp>
      <p:pic>
        <p:nvPicPr>
          <p:cNvPr id="8" name="Рисунок 7" descr="Трудоустройство выпускник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446312"/>
            <a:ext cx="3428999" cy="447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7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2576" y="160683"/>
            <a:ext cx="439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9218"/>
                </a:solidFill>
                <a:latin typeface="Arial Black" panose="020B0A04020102020204" pitchFamily="34" charset="0"/>
              </a:rPr>
              <a:t>Формы сотрудничества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6759" y="1355228"/>
            <a:ext cx="713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сотрудничества СПО и потенциальных работодателей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учебных, производственных практик и стажировок;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и профессиональная переподготовка сотрудников;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подборе кандидатов на вакансии работодателей среди выпускников, размещение объявлений о вакансиях работодателей;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образовательных, карьерных мероприятий работодателей для студентов и выпускников СПО;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стратегических сессий с участием студентов, преподавателей и работодателей.</a:t>
            </a:r>
          </a:p>
        </p:txBody>
      </p:sp>
      <p:pic>
        <p:nvPicPr>
          <p:cNvPr id="8" name="Рисунок 7" descr="Трудоустройство в Москве (Трудоустройство) - Амплуа, ООО на Bizorg.s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1684486"/>
            <a:ext cx="3232150" cy="374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8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E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67" t="37580" r="44274" b="30854"/>
          <a:stretch/>
        </p:blipFill>
        <p:spPr bwMode="auto">
          <a:xfrm>
            <a:off x="186018" y="160683"/>
            <a:ext cx="1401482" cy="62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009" t="39172" r="72595" b="41698"/>
          <a:stretch/>
        </p:blipFill>
        <p:spPr bwMode="auto">
          <a:xfrm>
            <a:off x="11455399" y="140681"/>
            <a:ext cx="616585" cy="63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100" y="126003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являются важным информационным ресурсом и инструментом для оповещения студентов и выпускников о местах практики, вакансиях, событиях и мероприятиях университета и партнёров.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работодателям возможность размещения в социальных сетях актуальной информации о вакансиях, конкурсах, стажировках и других карьерных событиях.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713" y="187064"/>
            <a:ext cx="967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9218"/>
                </a:solidFill>
                <a:latin typeface="Arial Black" panose="020B0A04020102020204" pitchFamily="34" charset="0"/>
              </a:rPr>
              <a:t>Социальные сети </a:t>
            </a:r>
            <a:r>
              <a:rPr lang="ru-RU" sz="2400" dirty="0" smtClean="0">
                <a:solidFill>
                  <a:srgbClr val="009218"/>
                </a:solidFill>
                <a:latin typeface="Arial Black" panose="020B0A04020102020204" pitchFamily="34" charset="0"/>
              </a:rPr>
              <a:t>- </a:t>
            </a:r>
            <a:r>
              <a:rPr lang="ru-RU" sz="2400" dirty="0">
                <a:solidFill>
                  <a:srgbClr val="009218"/>
                </a:solidFill>
                <a:latin typeface="Arial Black" panose="020B0A04020102020204" pitchFamily="34" charset="0"/>
              </a:rPr>
              <a:t>элемент системы трудоустройства</a:t>
            </a:r>
          </a:p>
        </p:txBody>
      </p:sp>
      <p:pic>
        <p:nvPicPr>
          <p:cNvPr id="8" name="Рисунок 7" descr="C:\Users\Ирина\Pictures\a8533a2455c74c6_810x26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99" y="4737914"/>
            <a:ext cx="9270999" cy="190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спользование социальных сетей в онлайн-обучении: преимущества и недостатк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260039"/>
            <a:ext cx="5130800" cy="288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2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778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buh3</cp:lastModifiedBy>
  <cp:revision>150</cp:revision>
  <cp:lastPrinted>2022-10-25T06:42:48Z</cp:lastPrinted>
  <dcterms:created xsi:type="dcterms:W3CDTF">2019-05-31T06:38:44Z</dcterms:created>
  <dcterms:modified xsi:type="dcterms:W3CDTF">2022-10-25T10:56:25Z</dcterms:modified>
</cp:coreProperties>
</file>